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3" d="100"/>
          <a:sy n="73" d="100"/>
        </p:scale>
        <p:origin x="72" y="8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6AF-44E2-437F-91EA-064789195710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F505-1CA6-4829-98FB-7AC343D0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968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6AF-44E2-437F-91EA-064789195710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F505-1CA6-4829-98FB-7AC343D0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131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6AF-44E2-437F-91EA-064789195710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F505-1CA6-4829-98FB-7AC343D0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208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6AF-44E2-437F-91EA-064789195710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F505-1CA6-4829-98FB-7AC343D0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16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6AF-44E2-437F-91EA-064789195710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F505-1CA6-4829-98FB-7AC343D0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389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6AF-44E2-437F-91EA-064789195710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F505-1CA6-4829-98FB-7AC343D0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784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6AF-44E2-437F-91EA-064789195710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F505-1CA6-4829-98FB-7AC343D0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521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6AF-44E2-437F-91EA-064789195710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F505-1CA6-4829-98FB-7AC343D0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341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6AF-44E2-437F-91EA-064789195710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F505-1CA6-4829-98FB-7AC343D0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459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6AF-44E2-437F-91EA-064789195710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F505-1CA6-4829-98FB-7AC343D0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228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6AF-44E2-437F-91EA-064789195710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F505-1CA6-4829-98FB-7AC343D0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173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4C6AF-44E2-437F-91EA-064789195710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BF505-1CA6-4829-98FB-7AC343D0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976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6157" y="2771392"/>
            <a:ext cx="837331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Урок русского языка</a:t>
            </a:r>
            <a:endParaRPr lang="ru-RU" sz="7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794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98793" y="994844"/>
            <a:ext cx="15456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еньк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31517" y="4990011"/>
            <a:ext cx="1052700" cy="9515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85021" y="994844"/>
            <a:ext cx="9108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21162" y="2614638"/>
            <a:ext cx="8098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88170" y="5282892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ик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62062" y="2505670"/>
            <a:ext cx="14586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еват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00317" y="521149"/>
            <a:ext cx="1273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над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15390" y="4821227"/>
            <a:ext cx="9188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45127" y="3677894"/>
            <a:ext cx="15664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оньк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73422" y="4394285"/>
            <a:ext cx="14575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тель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031662" y="1916975"/>
            <a:ext cx="12057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чик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22464" y="5367801"/>
            <a:ext cx="11208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ист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620666" y="1691308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34657" y="2285150"/>
            <a:ext cx="12778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под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29591" y="3312801"/>
            <a:ext cx="15985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пере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46862" y="3766235"/>
            <a:ext cx="1274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305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682962"/>
              </p:ext>
            </p:extLst>
          </p:nvPr>
        </p:nvGraphicFramePr>
        <p:xfrm>
          <a:off x="1031966" y="1005842"/>
          <a:ext cx="7093130" cy="5425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46565"/>
                <a:gridCol w="3546565"/>
              </a:tblGrid>
              <a:tr h="605532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Приставки</a:t>
                      </a:r>
                      <a:endParaRPr lang="ru-RU" sz="44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Суффиксы</a:t>
                      </a:r>
                      <a:endParaRPr lang="ru-RU" sz="44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8752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до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еньк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949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по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ик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949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за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еват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949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про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оньк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949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над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тель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949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об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ист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949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на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чик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949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под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949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пере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476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44" y="1123405"/>
            <a:ext cx="7489883" cy="502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438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43275" y="1608798"/>
            <a:ext cx="684033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Спасибо за урок!</a:t>
            </a:r>
            <a:endParaRPr lang="ru-RU" sz="7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202" y="2610879"/>
            <a:ext cx="3752033" cy="3821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1978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41</Words>
  <Application>Microsoft Office PowerPoint</Application>
  <PresentationFormat>Экран (4:3)</PresentationFormat>
  <Paragraphs>36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3</cp:revision>
  <dcterms:created xsi:type="dcterms:W3CDTF">2019-12-17T07:52:53Z</dcterms:created>
  <dcterms:modified xsi:type="dcterms:W3CDTF">2019-12-17T08:28:14Z</dcterms:modified>
</cp:coreProperties>
</file>