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CBD109-0116-4CF6-AD3C-2991F0B32C2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C5351F4-FD36-4BB0-9948-D556B20328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764704"/>
            <a:ext cx="6777318" cy="1731982"/>
          </a:xfrm>
        </p:spPr>
        <p:txBody>
          <a:bodyPr/>
          <a:lstStyle/>
          <a:p>
            <a:r>
              <a:rPr lang="ru-RU" dirty="0" err="1" smtClean="0"/>
              <a:t>Тимер</a:t>
            </a:r>
            <a:r>
              <a:rPr lang="ru-RU" dirty="0" smtClean="0"/>
              <a:t> Юсупов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708920"/>
            <a:ext cx="272321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6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1412777"/>
            <a:ext cx="7977208" cy="4713386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Тимер</a:t>
            </a:r>
            <a:r>
              <a:rPr lang="ru-RU" dirty="0"/>
              <a:t> </a:t>
            </a:r>
            <a:r>
              <a:rPr lang="ru-RU" dirty="0" err="1"/>
              <a:t>Юсупович</a:t>
            </a:r>
            <a:r>
              <a:rPr lang="ru-RU" dirty="0"/>
              <a:t> Юсупов родился в д. </a:t>
            </a:r>
            <a:r>
              <a:rPr lang="ru-RU" dirty="0" err="1"/>
              <a:t>Абсалям</a:t>
            </a:r>
            <a:r>
              <a:rPr lang="ru-RU" dirty="0"/>
              <a:t> </a:t>
            </a:r>
            <a:r>
              <a:rPr lang="ru-RU" dirty="0" err="1"/>
              <a:t>Дуванского</a:t>
            </a:r>
            <a:r>
              <a:rPr lang="ru-RU" dirty="0"/>
              <a:t> района Башкортостана. После окончания </a:t>
            </a:r>
            <a:r>
              <a:rPr lang="ru-RU" dirty="0" err="1"/>
              <a:t>Башгосуниверситета</a:t>
            </a:r>
            <a:r>
              <a:rPr lang="ru-RU" dirty="0"/>
              <a:t> работал в школе, в редакции газеты, в Союзе писателей республики. Окончил Высшие литературные курсы в Москве.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Начало активной творческой деятельности </a:t>
            </a:r>
            <a:r>
              <a:rPr lang="ru-RU" dirty="0" err="1"/>
              <a:t>Тимера</a:t>
            </a:r>
            <a:r>
              <a:rPr lang="ru-RU" dirty="0"/>
              <a:t> Юсупова относится к 60-м годам. В первом сборнике стихов "Запах хлеба" (1968) поэт в драматических картинах рисует судьбу целого поколения, которое с душевной стойкостью преодолевало все тяготы войны. в стихотворениях поэта раскрывается связь времен, масштабный образ Башкортостана предстает в диалектическом единстве прошлого, настоящего и будущего. 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Тимер</a:t>
            </a:r>
            <a:r>
              <a:rPr lang="ru-RU" dirty="0"/>
              <a:t> Юсупов в своих поэмах часто обращается к исторической тематике. В них автор продолжает традиции фольклора, по-своему синтезируя их. Он широко пользуется поэтикой </a:t>
            </a:r>
            <a:r>
              <a:rPr lang="ru-RU" dirty="0" err="1"/>
              <a:t>кубаира</a:t>
            </a:r>
            <a:r>
              <a:rPr lang="ru-RU" dirty="0"/>
              <a:t>.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78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numCol="2">
            <a:normAutofit fontScale="40000" lnSpcReduction="20000"/>
          </a:bodyPr>
          <a:lstStyle/>
          <a:p>
            <a:r>
              <a:rPr lang="ru-RU" sz="3600" dirty="0"/>
              <a:t>Лишь зардеется день над горою,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Оседлайте, джигиты, коней.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Крылья наши, расправив, раскроем,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Понесёмся простором степей.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Ради бога, седлайте </a:t>
            </a:r>
            <a:r>
              <a:rPr lang="ru-RU" sz="3600" dirty="0" err="1"/>
              <a:t>тулпаров</a:t>
            </a:r>
            <a:r>
              <a:rPr lang="ru-RU" sz="3600" dirty="0"/>
              <a:t>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Оседлаю </a:t>
            </a:r>
            <a:r>
              <a:rPr lang="ru-RU" sz="3600" dirty="0" err="1"/>
              <a:t>Саптара</a:t>
            </a:r>
            <a:r>
              <a:rPr lang="ru-RU" sz="3600" dirty="0"/>
              <a:t> и я,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Вознесёмся, и с гор наших старых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Мы стремглав полетим на поля.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Дай, о днях наших вспомним горячих,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Удалые вернём времена.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Кто, всё поле заполнив, к нам скачет?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Поглядите, привстав в стременах.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В побелевших в боях плащ-палатках,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Волочится подол по земле,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Возвращаются наши, в порядке...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Или снова привиделось мне?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Пожалейте, утешьте, ребятки,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Припадаю я к вашим ногам,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Облака это, а не палатки,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Не подол это - сизый туман.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Я, дитя безутешное века,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Обманулся и вас обманул,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Обмануть так легко человека,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Отпустите мне эту вину.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Приспустите, джигиты, поводья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И не бейте коней по бокам.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Друг за другом идут иноходью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Кучевые идут облака.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Друг за другом идут кучевые,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Кучевые идут облака.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1985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Творчество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948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9" y="548681"/>
            <a:ext cx="7761184" cy="5577482"/>
          </a:xfrm>
        </p:spPr>
        <p:txBody>
          <a:bodyPr numCol="2">
            <a:normAutofit fontScale="77500" lnSpcReduction="20000"/>
          </a:bodyPr>
          <a:lstStyle/>
          <a:p>
            <a:r>
              <a:rPr lang="ru-RU" dirty="0"/>
              <a:t>Кинжал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Отчизна! В дни невзгод и муки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Твоей судьбы я не бежал: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Надел шинель, винтовку в руки,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 за ремень заткнул кинжал.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Пора! Час пробил искупленья,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Ведь должен быть предел всему.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Довольно немец в </a:t>
            </a:r>
            <a:r>
              <a:rPr lang="ru-RU" dirty="0" err="1"/>
              <a:t>исступленьи</a:t>
            </a:r>
            <a:r>
              <a:rPr lang="ru-RU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Нёс гибель дому моему.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Пора! Час пробил искупленья.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Окопы ранами земли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Остались сзади. В наступленье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Мы на рассвете перешли.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Дрались за пядь, а не за сажень.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Восточный ветер гнал, пыля,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Перед собой на запад сажу.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Стояла вздыбленной земля.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атаке-драке рукопашной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Одна дорога трусу — смерть.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Вон прёт, как из берлоги вставший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Фашист с прикладом, как медведь.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 что? Бежать? Выходит, сам же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Себя решил на смерть обречь.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Здесь умереть? А клятва как же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Как око Родину беречь?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Лишь в наступлении спасенье,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Лишь наступающий живёт,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Кинжал и ветра свист осенний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Со мной бросаются вперёд.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Отчизна! Вот он миг расплаты!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стиснул зубы, руку сжал.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 мгновенье будет враг распластан —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заношу над ним кинжал!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1943 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642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Спасибо </a:t>
            </a:r>
            <a:r>
              <a:rPr lang="ru-RU" sz="4800" smtClean="0"/>
              <a:t>за внимание!!!</a:t>
            </a:r>
            <a:endParaRPr lang="ru-RU" sz="480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6628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17</TotalTime>
  <Words>49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Твердый переплет</vt:lpstr>
      <vt:lpstr>Тимер Юсупов</vt:lpstr>
      <vt:lpstr>Презентация PowerPoint</vt:lpstr>
      <vt:lpstr>Творчество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Тимер Юсупов</dc:title>
  <dc:creator>1</dc:creator>
  <cp:lastModifiedBy>1</cp:lastModifiedBy>
  <cp:revision>2</cp:revision>
  <dcterms:created xsi:type="dcterms:W3CDTF">2015-03-18T15:46:00Z</dcterms:created>
  <dcterms:modified xsi:type="dcterms:W3CDTF">2015-03-18T16:03:25Z</dcterms:modified>
</cp:coreProperties>
</file>