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FFFF00"/>
                </a:solidFill>
                <a:latin typeface="Gabriola" pitchFamily="82" charset="0"/>
              </a:rPr>
              <a:t>Равиль</a:t>
            </a:r>
            <a:r>
              <a:rPr lang="ru-RU" sz="6600" b="1" dirty="0" smtClean="0">
                <a:solidFill>
                  <a:srgbClr val="FFFF00"/>
                </a:solidFill>
                <a:latin typeface="Gabriola" pitchFamily="82" charset="0"/>
              </a:rPr>
              <a:t> </a:t>
            </a:r>
            <a:r>
              <a:rPr lang="ru-RU" sz="6600" b="1" dirty="0" err="1" smtClean="0">
                <a:solidFill>
                  <a:srgbClr val="FFFF00"/>
                </a:solidFill>
                <a:latin typeface="Gabriola" pitchFamily="82" charset="0"/>
              </a:rPr>
              <a:t>Тухватович</a:t>
            </a:r>
            <a:r>
              <a:rPr lang="ru-RU" sz="6600" b="1" dirty="0" smtClean="0">
                <a:solidFill>
                  <a:srgbClr val="FFFF00"/>
                </a:solidFill>
                <a:latin typeface="Gabriola" pitchFamily="82" charset="0"/>
              </a:rPr>
              <a:t> Бикбаев</a:t>
            </a:r>
            <a:endParaRPr lang="ru-RU" sz="6600" dirty="0">
              <a:solidFill>
                <a:srgbClr val="FFFF00"/>
              </a:solidFill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Равиль Тухватович Бикбаев биография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Равиль Тухватович Бикбаев биограф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1857364"/>
            <a:ext cx="3431866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Родился 12 декабря 1938 в деревне Верхний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Кунакбай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Покровский район Оренбургской области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4338" name="Picture 2" descr="Оренбург достопримечательности - Путешествия со вкус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2071678"/>
            <a:ext cx="6000792" cy="4500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 1953 году окончил семилетнюю школу. В 1953—1957 годы учился в 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Ак-Булакском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педагогическом училище. </a:t>
            </a:r>
            <a:endParaRPr lang="ru-RU" dirty="0"/>
          </a:p>
        </p:txBody>
      </p:sp>
      <p:pic>
        <p:nvPicPr>
          <p:cNvPr id="15362" name="Picture 2" descr="Структурные подраздел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2000240"/>
            <a:ext cx="6072230" cy="4562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799" y="274638"/>
            <a:ext cx="45719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0"/>
            <a:ext cx="9501222" cy="45259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Окончил филологический факультет Башкирского государственного университета (1962 год). После окончания университета в 1962—65 годы учился в аспирантуре Института истории, языка и литературы Башкирского филиала Академии наук СССР.</a:t>
            </a:r>
            <a:endParaRPr lang="ru-RU" sz="2800" dirty="0"/>
          </a:p>
        </p:txBody>
      </p:sp>
      <p:pic>
        <p:nvPicPr>
          <p:cNvPr id="16386" name="Picture 2" descr="БашГУ стал самым крупным вузом республики Уф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2428868"/>
            <a:ext cx="6381750" cy="4257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9399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C 1965 года научный сотрудник отдела литературы Института истории, языка и литературы Уфимского научного центра Российской Академии наук.</a:t>
            </a:r>
            <a:endParaRPr lang="ru-RU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143380"/>
            <a:ext cx="6329378" cy="19827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Russian Academy of Sciences SP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2000240"/>
            <a:ext cx="7036402" cy="4656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4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 1966 году защитил кандидатскую диссертацию на тему «Современная башкирская поэма», в 1996 году — докторскую диссертацию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. 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4071942"/>
            <a:ext cx="5543560" cy="20542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https://upload.wikimedia.org/wikipedia/ru/thumb/e/e4/Poet_Bikbaev.jpg/640px-Poet_Bikba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514905"/>
            <a:ext cx="2928957" cy="4343095"/>
          </a:xfrm>
          <a:prstGeom prst="rect">
            <a:avLst/>
          </a:prstGeom>
          <a:noFill/>
        </p:spPr>
      </p:pic>
      <p:pic>
        <p:nvPicPr>
          <p:cNvPr id="18436" name="Picture 4" descr="Новости: 16 октября 2008 : Портал Богослов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643314"/>
            <a:ext cx="4572032" cy="27432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Председатель правления Союза писателей Республики </a:t>
            </a:r>
            <a:r>
              <a:rPr lang="ru-RU" sz="27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Башкортоста</a:t>
            </a:r>
            <a:r>
              <a:rPr lang="ru-RU" sz="27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(1995—2011), секретарь, сопредседатель правления Союза писателей России.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upload.wikimedia.org/wikipedia/commons/thumb/a/af/Ufa_pisateli_2.jpg/1280px-Ufa_pisateli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8572560" cy="5049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93991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 период с 2008 по 2013 годы — Председатель Комитета по образованию, науке, культуре, спорту и делам молодежи Государственного Собрания — Курултая Республики Башкортостан. Плодотворно сочетает поэтическую работу и занятие наукой с многогранной литературной и общественной деятельностью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482" name="Picture 2" descr="Coat of Arms of Bashkortost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547946"/>
            <a:ext cx="4092740" cy="4310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229710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Автор более 50 поэтических, литературоведческих и научно-исследовательских книг. Для творчества Бикбаева </a:t>
            </a:r>
            <a:r>
              <a:rPr lang="ru-RU" sz="2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Равиля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Тухватовича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характерен историзм мышления, стремление к философскому обобщению жизненных явлений. Важнейшее место занимают темы родного языка, культуры и историческая судьба народа.</a:t>
            </a:r>
            <a:endParaRPr lang="ru-RU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4572008"/>
            <a:ext cx="4186238" cy="15541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506" name="Picture 2" descr="https://upload.wikimedia.org/wikipedia/ru/thumb/4/41/Na_progulke_%28Bikbaev%29.jpg/1280px-Na_progulke_%28Bikbaev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143248"/>
            <a:ext cx="5159315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64333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 1990—2000 годы </a:t>
            </a:r>
            <a:r>
              <a:rPr lang="ru-RU" sz="2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Равиль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Бикбаев много путешествовал, представляя башкирскую литературу в США, Франции, Турции, Южной Корее, Германии, в странах СНГ. Поездки поэта нашли отражение в путевых заметках, которые составили книгу путешествий «На заре выезжаю в путь» (2002 год) — новый жанр для башкирской литературы.</a:t>
            </a:r>
            <a:b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endParaRPr lang="ru-RU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5286388"/>
            <a:ext cx="4686304" cy="8397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https://upload.wikimedia.org/wikipedia/commons/f/f5/Photos_NewYork1_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3161106"/>
            <a:ext cx="4929190" cy="3696893"/>
          </a:xfrm>
          <a:prstGeom prst="rect">
            <a:avLst/>
          </a:prstGeom>
          <a:noFill/>
        </p:spPr>
      </p:pic>
      <p:pic>
        <p:nvPicPr>
          <p:cNvPr id="23556" name="Picture 4" descr="https://upload.wikimedia.org/wikipedia/commons/thumb/2/21/Usson_JPG01.jpg/1024px-Usson_JPG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9948"/>
            <a:ext cx="4864069" cy="3648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65416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 2007 году </a:t>
            </a:r>
            <a:r>
              <a:rPr lang="ru-RU" sz="2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Равиль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Тухватович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Бикбаев назначен членом Президентского Совета Республики Башкортостан.</a:t>
            </a:r>
            <a:b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upload.wikimedia.org/wikipedia/ru/thumb/4/45/Poet_Bikbaev_v_90-h.jpg/640px-Poet_Bikbaev_v_90-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1785926"/>
            <a:ext cx="4071934" cy="4860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FF00"/>
                </a:solidFill>
                <a:latin typeface="Gabriola" pitchFamily="82" charset="0"/>
              </a:rPr>
              <a:t>Награды</a:t>
            </a:r>
            <a:endParaRPr lang="ru-RU" sz="7200" b="1" dirty="0">
              <a:solidFill>
                <a:srgbClr val="FFFF00"/>
              </a:solidFill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Орден Почёта (2009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Орден «За заслуги перед Республикой Башкортостан» (2009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Орден Салавата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Юлаева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(2000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Орден Дружбы народов (Башкортостан) (2000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Государственная премия Республики Башкортостан имени Салавата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Юлаева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(1989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Республиканская премия имени Г.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Саляма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 (1970 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Премия имени Рами Гарипова (1994 год)</a:t>
            </a:r>
          </a:p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Премия имени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Зайнаб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Биишевой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(2003 </a:t>
            </a:r>
            <a:r>
              <a:rPr lang="ru-RU" dirty="0" smtClean="0"/>
              <a:t>год)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upload.wikimedia.org/wikipedia/ru/thumb/e/e2/%D0%A0%D0%B0%D1%85%D0%B8%D0%BC%D0%BE%D0%B2_%D0%B8_%D0%91%D0%B8%D0%BA%D0%B1%D0%B0%D0%B5%D0%B2.JPG/1024px-%D0%A0%D0%B0%D1%85%D0%B8%D0%BC%D0%BE%D0%B2_%D0%B8_%D0%91%D0%B8%D0%BA%D0%B1%D0%B0%D0%B5%D0%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58" y="0"/>
            <a:ext cx="9193358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4">
      <a:dk1>
        <a:srgbClr val="0070C0"/>
      </a:dk1>
      <a:lt1>
        <a:srgbClr val="0070C0"/>
      </a:lt1>
      <a:dk2>
        <a:srgbClr val="8E58B6"/>
      </a:dk2>
      <a:lt2>
        <a:srgbClr val="D7CEE5"/>
      </a:lt2>
      <a:accent1>
        <a:srgbClr val="ECD3DB"/>
      </a:accent1>
      <a:accent2>
        <a:srgbClr val="D7CEE5"/>
      </a:accent2>
      <a:accent3>
        <a:srgbClr val="D1BCE1"/>
      </a:accent3>
      <a:accent4>
        <a:srgbClr val="C3B5D9"/>
      </a:accent4>
      <a:accent5>
        <a:srgbClr val="809EC2"/>
      </a:accent5>
      <a:accent6>
        <a:srgbClr val="8E58B6"/>
      </a:accent6>
      <a:hlink>
        <a:srgbClr val="00B0F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Равиль Тухватович Бикбаев</vt:lpstr>
      <vt:lpstr>Презентация PowerPoint</vt:lpstr>
      <vt:lpstr>.</vt:lpstr>
      <vt:lpstr>Презентация PowerPoint</vt:lpstr>
      <vt:lpstr> C 1965 года научный сотрудник отдела литературы Института истории, языка и литературы Уфимского научного центра Российской Академии наук.</vt:lpstr>
      <vt:lpstr> В 1966 году защитил кандидатскую диссертацию на тему «Современная башкирская поэма», в 1996 году — докторскую диссертацию. </vt:lpstr>
      <vt:lpstr>Председатель правления Союза писателей Республики Башкортоста (1995—2011), секретарь, сопредседатель правления Союза писателей России. </vt:lpstr>
      <vt:lpstr>В период с 2008 по 2013 годы — Председатель Комитета по образованию, науке, культуре, спорту и делам молодежи Государственного Собрания — Курултая Республики Башкортостан. Плодотворно сочетает поэтическую работу и занятие наукой с многогранной литературной и общественной деятельностью.</vt:lpstr>
      <vt:lpstr>Автор более 50 поэтических, литературоведческих и научно-исследовательских книг. Для творчества Бикбаева Равиля Тухватовича характерен историзм мышления, стремление к философскому обобщению жизненных явлений. Важнейшее место занимают темы родного языка, культуры и историческая судьба народа.</vt:lpstr>
      <vt:lpstr>B 1990—2000 годы Равиль Бикбаев много путешествовал, представляя башкирскую литературу в США, Франции, Турции, Южной Корее, Германии, в странах СНГ. Поездки поэта нашли отражение в путевых заметках, которые составили книгу путешествий «На заре выезжаю в путь» (2002 год) — новый жанр для башкирской литературы. </vt:lpstr>
      <vt:lpstr>В 2007 году Равиль Тухватович Бикбаев назначен членом Президентского Совета Республики Башкортостан. </vt:lpstr>
      <vt:lpstr>Награды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Равиль Тухватович Бикбаев</dc:title>
  <dc:creator>user</dc:creator>
  <cp:lastModifiedBy>admin</cp:lastModifiedBy>
  <cp:revision>2</cp:revision>
  <dcterms:created xsi:type="dcterms:W3CDTF">2015-02-04T17:21:04Z</dcterms:created>
  <dcterms:modified xsi:type="dcterms:W3CDTF">2017-01-27T17:37:45Z</dcterms:modified>
</cp:coreProperties>
</file>