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F%D1%80%D0%BE%D0%B7%D0%B0" TargetMode="External"/><Relationship Id="rId3" Type="http://schemas.openxmlformats.org/officeDocument/2006/relationships/hyperlink" Target="https://ru.wikipedia.org/wiki/9_%D1%8F%D0%BD%D0%B2%D0%B0%D1%80%D1%8F" TargetMode="External"/><Relationship Id="rId7" Type="http://schemas.openxmlformats.org/officeDocument/2006/relationships/hyperlink" Target="https://ru.wikipedia.org/wiki/%D0%9F%D0%BE%D1%8D%D1%82" TargetMode="External"/><Relationship Id="rId2" Type="http://schemas.openxmlformats.org/officeDocument/2006/relationships/hyperlink" Target="https://ru.wikipedia.org/wiki/%D0%91%D0%B0%D1%88%D0%BA%D0%B8%D1%80%D1%81%D0%BA%D0%B8%D0%B9_%D1%8F%D0%B7%D1%8B%D0%B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1968" TargetMode="External"/><Relationship Id="rId11" Type="http://schemas.openxmlformats.org/officeDocument/2006/relationships/image" Target="../media/image3.jpg"/><Relationship Id="rId5" Type="http://schemas.openxmlformats.org/officeDocument/2006/relationships/hyperlink" Target="https://ru.wikipedia.org/wiki/2_%D1%81%D0%B5%D0%BD%D1%82%D1%8F%D0%B1%D1%80%D1%8F" TargetMode="External"/><Relationship Id="rId10" Type="http://schemas.openxmlformats.org/officeDocument/2006/relationships/hyperlink" Target="https://ru.wikipedia.org/wiki/%D0%91%D0%B0%D1%88%D0%BA%D0%B8%D1%80%D1%81%D0%BA%D0%B0%D1%8F_%D0%90%D0%A1%D0%A1%D0%A0" TargetMode="External"/><Relationship Id="rId4" Type="http://schemas.openxmlformats.org/officeDocument/2006/relationships/hyperlink" Target="https://ru.wikipedia.org/wiki/1909" TargetMode="External"/><Relationship Id="rId9" Type="http://schemas.openxmlformats.org/officeDocument/2006/relationships/hyperlink" Target="https://ru.wikipedia.org/wiki/%D0%94%D1%80%D0%B0%D0%BC%D0%B0%D1%82%D1%83%D1%80%D0%B3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1%D0%BE%D1%8E%D0%B7_%D0%BF%D0%B8%D1%81%D0%B0%D1%82%D0%B5%D0%BB%D0%B5%D0%B9_%D0%A0%D0%B5%D1%81%D0%BF%D1%83%D0%B1%D0%BB%D0%B8%D0%BA%D0%B8_%D0%91%D0%B0%D1%88%D0%BA%D0%BE%D1%80%D1%82%D0%BE%D1%81%D1%82%D0%B0%D0%BD" TargetMode="External"/><Relationship Id="rId3" Type="http://schemas.openxmlformats.org/officeDocument/2006/relationships/hyperlink" Target="https://ru.wikipedia.org/wiki/%D0%A2%D1%83%D0%B9%D0%BC%D0%B0%D0%B7%D1%8B" TargetMode="External"/><Relationship Id="rId7" Type="http://schemas.openxmlformats.org/officeDocument/2006/relationships/hyperlink" Target="https://ru.wikipedia.org/wiki/%D0%91%D0%B0%D1%88%D0%BA%D0%B8%D1%80%D1%81%D0%BA%D0%B8%D0%B9_%D0%B0%D0%BA%D0%B0%D0%B4%D0%B5%D0%BC%D0%B8%D1%87%D0%B5%D1%81%D0%BA%D0%B8%D0%B9_%D1%82%D0%B5%D0%B0%D1%82%D1%80_%D0%B4%D1%80%D0%B0%D0%BC%D1%8B_%D0%B8%D0%BC%D0%B5%D0%BD%D0%B8_%D0%9C%D0%B0%D0%B6%D0%B8%D1%82%D0%B0_%D0%93%D0%B0%D1%84%D1%83%D1%80%D0%B8" TargetMode="External"/><Relationship Id="rId2" Type="http://schemas.openxmlformats.org/officeDocument/2006/relationships/hyperlink" Target="https://ru.wikipedia.org/wiki/1929_%D0%B3%D0%BE%D0%B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0%D0%B3%D0%B8%D0%B4%D0%B5%D0%BB%D1%8C_(%D0%B6%D1%83%D1%80%D0%BD%D0%B0%D0%BB)" TargetMode="External"/><Relationship Id="rId5" Type="http://schemas.openxmlformats.org/officeDocument/2006/relationships/hyperlink" Target="https://ru.wikipedia.org/wiki/%D0%9A%D0%B8%D1%82%D0%B0%D0%BF_(%D0%B8%D0%B7%D0%B4%D0%B0%D1%82%D0%B5%D0%BB%D1%8C%D1%81%D1%82%D0%B2%D0%BE)" TargetMode="External"/><Relationship Id="rId4" Type="http://schemas.openxmlformats.org/officeDocument/2006/relationships/hyperlink" Target="https://ru.wikipedia.org/wiki/%D0%91%D0%B0%D1%88%D0%BA%D0%BE%D1%80%D1%82%D0%BE%D1%81%D1%82%D0%B0%D0%BD_(%D0%B3%D0%B0%D0%B7%D0%B5%D1%82%D0%B0)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1984_%D0%B3%D0%BE%D0%B4" TargetMode="External"/><Relationship Id="rId2" Type="http://schemas.openxmlformats.org/officeDocument/2006/relationships/hyperlink" Target="https://ru.wikipedia.org/wiki/1_%D0%BC%D0%B0%D1%80%D1%82%D0%B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wikipedia.org/wiki/%D0%A1%D0%B8%D0%BF%D0%B0%D0%B9%D0%BB%D0%BE%D0%B2%D0%BE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28194" y="-16076"/>
            <a:ext cx="4704046" cy="106881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4000" dirty="0" err="1">
                <a:solidFill>
                  <a:srgbClr val="C00000"/>
                </a:solidFill>
              </a:rPr>
              <a:t>Баязит</a:t>
            </a:r>
            <a:r>
              <a:rPr lang="ru-RU" sz="4000" dirty="0">
                <a:solidFill>
                  <a:srgbClr val="C00000"/>
                </a:solidFill>
              </a:rPr>
              <a:t> </a:t>
            </a:r>
            <a:r>
              <a:rPr lang="ru-RU" sz="4000" dirty="0" err="1">
                <a:solidFill>
                  <a:srgbClr val="C00000"/>
                </a:solidFill>
              </a:rPr>
              <a:t>Гаязович</a:t>
            </a:r>
            <a:r>
              <a:rPr lang="ru-RU" sz="4000" dirty="0">
                <a:solidFill>
                  <a:srgbClr val="C00000"/>
                </a:solidFill>
              </a:rPr>
              <a:t> Бикбаев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980728"/>
            <a:ext cx="6768752" cy="585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47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3610744" cy="5637240"/>
          </a:xfrm>
        </p:spPr>
        <p:txBody>
          <a:bodyPr>
            <a:normAutofit/>
          </a:bodyPr>
          <a:lstStyle/>
          <a:p>
            <a:r>
              <a:rPr lang="vi-VN" b="1" dirty="0"/>
              <a:t>Баязи́т Бикба́й</a:t>
            </a:r>
            <a:r>
              <a:rPr lang="vi-VN" dirty="0"/>
              <a:t> (</a:t>
            </a:r>
            <a:r>
              <a:rPr lang="vi-VN" dirty="0">
                <a:hlinkClick r:id="rId2" tooltip="Башкирский язык"/>
              </a:rPr>
              <a:t>башк.</a:t>
            </a:r>
            <a:r>
              <a:rPr lang="vi-VN" dirty="0"/>
              <a:t> </a:t>
            </a:r>
            <a:r>
              <a:rPr lang="vi-VN" i="1" dirty="0"/>
              <a:t>Баязит Бикбай</a:t>
            </a:r>
            <a:r>
              <a:rPr lang="vi-VN" dirty="0"/>
              <a:t>; полное имя — </a:t>
            </a:r>
            <a:r>
              <a:rPr lang="vi-VN" b="1" dirty="0"/>
              <a:t>Баязи́т Гая́зович </a:t>
            </a:r>
            <a:r>
              <a:rPr lang="vi-VN" b="1" dirty="0" smtClean="0"/>
              <a:t>Бикба́ев</a:t>
            </a:r>
            <a:r>
              <a:rPr lang="ru-RU" dirty="0"/>
              <a:t> </a:t>
            </a:r>
            <a:r>
              <a:rPr lang="vi-VN" dirty="0"/>
              <a:t> </a:t>
            </a:r>
            <a:r>
              <a:rPr lang="vi-VN" dirty="0">
                <a:hlinkClick r:id="rId3" tooltip="9 января"/>
              </a:rPr>
              <a:t>9 января</a:t>
            </a:r>
            <a:r>
              <a:rPr lang="vi-VN" dirty="0"/>
              <a:t> (10 января — на могильной плите) </a:t>
            </a:r>
            <a:r>
              <a:rPr lang="vi-VN" dirty="0">
                <a:hlinkClick r:id="rId4" tooltip="1909"/>
              </a:rPr>
              <a:t>1909</a:t>
            </a:r>
            <a:r>
              <a:rPr lang="vi-VN" dirty="0"/>
              <a:t> — </a:t>
            </a:r>
            <a:r>
              <a:rPr lang="vi-VN" dirty="0">
                <a:hlinkClick r:id="rId5" tooltip="2 сентября"/>
              </a:rPr>
              <a:t>2 сентября</a:t>
            </a:r>
            <a:r>
              <a:rPr lang="vi-VN" dirty="0"/>
              <a:t> </a:t>
            </a:r>
            <a:r>
              <a:rPr lang="vi-VN" dirty="0">
                <a:hlinkClick r:id="rId6" tooltip="1968"/>
              </a:rPr>
              <a:t>1968</a:t>
            </a:r>
            <a:r>
              <a:rPr lang="vi-VN" dirty="0" smtClean="0"/>
              <a:t>)</a:t>
            </a:r>
            <a:r>
              <a:rPr lang="ru-RU" dirty="0" smtClean="0"/>
              <a:t>-</a:t>
            </a:r>
            <a:r>
              <a:rPr lang="vi-VN" dirty="0" smtClean="0"/>
              <a:t>башкирский</a:t>
            </a:r>
            <a:r>
              <a:rPr lang="vi-VN" dirty="0"/>
              <a:t> </a:t>
            </a:r>
            <a:r>
              <a:rPr lang="vi-VN" dirty="0">
                <a:hlinkClick r:id="rId7" tooltip="Поэт"/>
              </a:rPr>
              <a:t>поэт</a:t>
            </a:r>
            <a:r>
              <a:rPr lang="vi-VN" dirty="0"/>
              <a:t>, </a:t>
            </a:r>
            <a:r>
              <a:rPr lang="vi-VN" dirty="0">
                <a:hlinkClick r:id="rId8" tooltip="Проза"/>
              </a:rPr>
              <a:t>прозаик</a:t>
            </a:r>
            <a:r>
              <a:rPr lang="vi-VN" dirty="0"/>
              <a:t>,</a:t>
            </a:r>
            <a:r>
              <a:rPr lang="vi-VN" dirty="0">
                <a:hlinkClick r:id="rId9" tooltip="Драматург"/>
              </a:rPr>
              <a:t>драматург</a:t>
            </a:r>
            <a:r>
              <a:rPr lang="vi-VN" dirty="0"/>
              <a:t>, либреттист. Заслуженный деятель искусств </a:t>
            </a:r>
            <a:r>
              <a:rPr lang="vi-VN" dirty="0">
                <a:hlinkClick r:id="rId10" tooltip="Башкирская АССР"/>
              </a:rPr>
              <a:t>Башкирской АССР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484784"/>
            <a:ext cx="3267075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12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Биография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В </a:t>
            </a:r>
            <a:r>
              <a:rPr lang="ru-RU" dirty="0">
                <a:hlinkClick r:id="rId2" tooltip="1929 год"/>
              </a:rPr>
              <a:t>1929 году</a:t>
            </a:r>
            <a:r>
              <a:rPr lang="ru-RU" dirty="0"/>
              <a:t> закончил педагогический техникум. После этого работал ответственным секретарем </a:t>
            </a:r>
            <a:r>
              <a:rPr lang="ru-RU" dirty="0" err="1" smtClean="0">
                <a:hlinkClick r:id="rId3" tooltip="Туймазы"/>
              </a:rPr>
              <a:t>туймазинской</a:t>
            </a:r>
            <a:r>
              <a:rPr lang="ru-RU" dirty="0" smtClean="0"/>
              <a:t> районной </a:t>
            </a:r>
            <a:r>
              <a:rPr lang="ru-RU" dirty="0"/>
              <a:t>газеты «Путь Ленина», заведующим отделом газеты </a:t>
            </a:r>
            <a:r>
              <a:rPr lang="ru-RU" dirty="0">
                <a:hlinkClick r:id="rId4" tooltip="Башкортостан (газета)"/>
              </a:rPr>
              <a:t>«Башкортостан»</a:t>
            </a:r>
            <a:r>
              <a:rPr lang="ru-RU" dirty="0"/>
              <a:t>, в </a:t>
            </a:r>
            <a:r>
              <a:rPr lang="ru-RU" dirty="0">
                <a:hlinkClick r:id="rId5" tooltip="Китап (издательство)"/>
              </a:rPr>
              <a:t>книжном издательстве</a:t>
            </a:r>
            <a:r>
              <a:rPr lang="ru-RU" dirty="0"/>
              <a:t>, ответственным секретарем журнала </a:t>
            </a:r>
            <a:r>
              <a:rPr lang="ru-RU" dirty="0">
                <a:hlinkClick r:id="rId6" tooltip="Агидель (журнал)"/>
              </a:rPr>
              <a:t>«Октябрь»</a:t>
            </a:r>
            <a:r>
              <a:rPr lang="ru-RU" dirty="0"/>
              <a:t>, заведующим литературной частью </a:t>
            </a:r>
            <a:r>
              <a:rPr lang="ru-RU" dirty="0">
                <a:hlinkClick r:id="rId7" tooltip="Башкирский академический театр драмы имени Мажита Гафури"/>
              </a:rPr>
              <a:t>Башкирского театра драмы</a:t>
            </a:r>
            <a:r>
              <a:rPr lang="ru-RU" dirty="0"/>
              <a:t>, </a:t>
            </a:r>
            <a:r>
              <a:rPr lang="ru-RU" dirty="0" smtClean="0"/>
              <a:t>в </a:t>
            </a:r>
            <a:r>
              <a:rPr lang="ru-RU" dirty="0" smtClean="0">
                <a:hlinkClick r:id="rId8" tooltip="Союз писателей Республики Башкортостан"/>
              </a:rPr>
              <a:t>Союзе </a:t>
            </a:r>
            <a:r>
              <a:rPr lang="ru-RU" dirty="0">
                <a:hlinkClick r:id="rId8" tooltip="Союз писателей Республики Башкортостан"/>
              </a:rPr>
              <a:t>писателей Башкирии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777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Память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Отмечая заслуги башкирского поэта, драматурга, прозаика и публициста </a:t>
            </a:r>
            <a:r>
              <a:rPr lang="ru-RU" dirty="0" err="1"/>
              <a:t>Баязита</a:t>
            </a:r>
            <a:r>
              <a:rPr lang="ru-RU" dirty="0"/>
              <a:t> </a:t>
            </a:r>
            <a:r>
              <a:rPr lang="ru-RU" dirty="0" err="1"/>
              <a:t>Бикбая</a:t>
            </a:r>
            <a:r>
              <a:rPr lang="ru-RU" dirty="0"/>
              <a:t>, исполком горсовета Уфы своим решением от </a:t>
            </a:r>
            <a:r>
              <a:rPr lang="ru-RU" dirty="0">
                <a:hlinkClick r:id="rId2" tooltip="1 марта"/>
              </a:rPr>
              <a:t>1 марта</a:t>
            </a:r>
            <a:r>
              <a:rPr lang="ru-RU" dirty="0"/>
              <a:t> </a:t>
            </a:r>
            <a:r>
              <a:rPr lang="ru-RU" dirty="0">
                <a:hlinkClick r:id="rId3" tooltip="1984 год"/>
              </a:rPr>
              <a:t>1984 года</a:t>
            </a:r>
            <a:r>
              <a:rPr lang="ru-RU" dirty="0"/>
              <a:t> назвал его именем новую улицу в Октябрьском районе Уфы, в </a:t>
            </a:r>
            <a:r>
              <a:rPr lang="ru-RU" dirty="0" err="1">
                <a:hlinkClick r:id="rId4" tooltip="Сипайлово"/>
              </a:rPr>
              <a:t>Сипайлово</a:t>
            </a:r>
            <a:r>
              <a:rPr lang="ru-RU" dirty="0"/>
              <a:t>.</a:t>
            </a:r>
          </a:p>
          <a:p>
            <a:r>
              <a:rPr lang="ru-RU" dirty="0"/>
              <a:t>На доме 47 по улице Ленина в Уфе укреплена мемориальная доска на башкирском и русском языках напоминает: «В этом доме в 1959—1968 гг. жил видный писатель, лауреат премии Башкирской АССР имени Салавата </a:t>
            </a:r>
            <a:r>
              <a:rPr lang="ru-RU" dirty="0" err="1"/>
              <a:t>Юлаева</a:t>
            </a:r>
            <a:r>
              <a:rPr lang="ru-RU" dirty="0"/>
              <a:t>, заслуженный деятель искусств республики </a:t>
            </a:r>
            <a:r>
              <a:rPr lang="ru-RU" dirty="0" err="1"/>
              <a:t>Баязит</a:t>
            </a:r>
            <a:r>
              <a:rPr lang="ru-RU" dirty="0"/>
              <a:t> </a:t>
            </a:r>
            <a:r>
              <a:rPr lang="ru-RU" dirty="0" err="1"/>
              <a:t>Бикбай</a:t>
            </a:r>
            <a:r>
              <a:rPr lang="ru-RU" dirty="0"/>
              <a:t>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625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74676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260648"/>
            <a:ext cx="8363272" cy="6473952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Библиография</a:t>
            </a:r>
          </a:p>
          <a:p>
            <a:r>
              <a:rPr lang="ru-RU" sz="1800" b="1" dirty="0" smtClean="0"/>
              <a:t>Да </a:t>
            </a:r>
            <a:r>
              <a:rPr lang="ru-RU" sz="1800" b="1" dirty="0"/>
              <a:t>здравствует жизнь! </a:t>
            </a:r>
            <a:r>
              <a:rPr lang="ru-RU" sz="1800" b="1" dirty="0" smtClean="0"/>
              <a:t>Стихи:</a:t>
            </a:r>
          </a:p>
          <a:p>
            <a:r>
              <a:rPr lang="ru-RU" sz="1800" b="1" dirty="0" smtClean="0"/>
              <a:t>Слава </a:t>
            </a:r>
            <a:r>
              <a:rPr lang="ru-RU" sz="1800" b="1" dirty="0"/>
              <a:t>земле. Стихи. Предисловие </a:t>
            </a:r>
            <a:r>
              <a:rPr lang="ru-RU" sz="1800" b="1" dirty="0" err="1"/>
              <a:t>А.Вали</a:t>
            </a:r>
            <a:r>
              <a:rPr lang="ru-RU" sz="1800" b="1" dirty="0"/>
              <a:t>. Казань, </a:t>
            </a:r>
            <a:r>
              <a:rPr lang="ru-RU" sz="1800" b="1" dirty="0" err="1" smtClean="0"/>
              <a:t>татгосиздат</a:t>
            </a:r>
            <a:endParaRPr lang="ru-RU" sz="1800" b="1" dirty="0" smtClean="0"/>
          </a:p>
          <a:p>
            <a:r>
              <a:rPr lang="ru-RU" sz="1800" b="1" dirty="0" smtClean="0"/>
              <a:t>Огненные </a:t>
            </a:r>
            <a:r>
              <a:rPr lang="ru-RU" sz="1800" b="1" dirty="0"/>
              <a:t>строки. </a:t>
            </a:r>
            <a:r>
              <a:rPr lang="ru-RU" sz="1800" b="1" dirty="0" smtClean="0"/>
              <a:t>Стихи)</a:t>
            </a:r>
            <a:endParaRPr lang="ru-RU" sz="1800" b="1" dirty="0"/>
          </a:p>
          <a:p>
            <a:r>
              <a:rPr lang="ru-RU" sz="1800" b="1" dirty="0" err="1"/>
              <a:t>Нащ</a:t>
            </a:r>
            <a:r>
              <a:rPr lang="ru-RU" sz="1800" b="1" dirty="0"/>
              <a:t> город. Стихи для </a:t>
            </a:r>
            <a:r>
              <a:rPr lang="ru-RU" sz="1800" b="1" dirty="0" smtClean="0"/>
              <a:t>детей)</a:t>
            </a:r>
            <a:endParaRPr lang="ru-RU" sz="1800" b="1" dirty="0"/>
          </a:p>
          <a:p>
            <a:r>
              <a:rPr lang="ru-RU" sz="1800" b="1" dirty="0" err="1"/>
              <a:t>Хабирьян</a:t>
            </a:r>
            <a:r>
              <a:rPr lang="ru-RU" sz="1800" b="1" dirty="0"/>
              <a:t>, подаривший самолет</a:t>
            </a:r>
            <a:r>
              <a:rPr lang="ru-RU" sz="1800" b="1" dirty="0" smtClean="0"/>
              <a:t>.)</a:t>
            </a:r>
            <a:endParaRPr lang="ru-RU" sz="1800" b="1" dirty="0"/>
          </a:p>
          <a:p>
            <a:r>
              <a:rPr lang="ru-RU" sz="1800" b="1" dirty="0"/>
              <a:t>Платочек. Стихи. Уфа, </a:t>
            </a:r>
            <a:r>
              <a:rPr lang="ru-RU" sz="1800" b="1" dirty="0" err="1" smtClean="0"/>
              <a:t>Башгосиздат</a:t>
            </a:r>
            <a:r>
              <a:rPr lang="ru-RU" sz="1800" b="1" dirty="0" smtClean="0"/>
              <a:t>,</a:t>
            </a:r>
          </a:p>
          <a:p>
            <a:r>
              <a:rPr lang="ru-RU" sz="1800" b="1" dirty="0" smtClean="0"/>
              <a:t>Голубята</a:t>
            </a:r>
            <a:r>
              <a:rPr lang="ru-RU" sz="1800" b="1" dirty="0"/>
              <a:t>. Комедия в 1 д. </a:t>
            </a:r>
          </a:p>
          <a:p>
            <a:r>
              <a:rPr lang="ru-RU" sz="1800" b="1" dirty="0"/>
              <a:t>Герой Советского Союза </a:t>
            </a:r>
            <a:r>
              <a:rPr lang="ru-RU" sz="1800" b="1" dirty="0" err="1"/>
              <a:t>Гафлят</a:t>
            </a:r>
            <a:r>
              <a:rPr lang="ru-RU" sz="1800" b="1" dirty="0"/>
              <a:t> Арсланов</a:t>
            </a:r>
            <a:r>
              <a:rPr lang="ru-RU" sz="1800" b="1" dirty="0" smtClean="0"/>
              <a:t>.)</a:t>
            </a:r>
            <a:endParaRPr lang="ru-RU" sz="1800" b="1" dirty="0"/>
          </a:p>
          <a:p>
            <a:r>
              <a:rPr lang="ru-RU" sz="1800" b="1" dirty="0" smtClean="0"/>
              <a:t>Стихотворения)</a:t>
            </a:r>
            <a:endParaRPr lang="ru-RU" sz="1800" b="1" dirty="0"/>
          </a:p>
          <a:p>
            <a:r>
              <a:rPr lang="ru-RU" sz="1800" b="1" dirty="0"/>
              <a:t>Новые стихи. </a:t>
            </a:r>
            <a:r>
              <a:rPr lang="ru-RU" sz="1800" b="1" dirty="0" smtClean="0"/>
              <a:t>Избранные </a:t>
            </a:r>
            <a:r>
              <a:rPr lang="ru-RU" sz="1800" b="1" dirty="0"/>
              <a:t>произведения. Стихи и драм. Поэма </a:t>
            </a:r>
            <a:r>
              <a:rPr lang="ru-RU" sz="1800" b="1" dirty="0" smtClean="0"/>
              <a:t>Дорога</a:t>
            </a:r>
            <a:r>
              <a:rPr lang="ru-RU" sz="1800" b="1" dirty="0"/>
              <a:t>. Лирика, драма («</a:t>
            </a:r>
            <a:r>
              <a:rPr lang="ru-RU" sz="1800" b="1" dirty="0" err="1" smtClean="0"/>
              <a:t>СалаватИзбранные</a:t>
            </a:r>
            <a:r>
              <a:rPr lang="ru-RU" sz="1800" b="1" dirty="0" smtClean="0"/>
              <a:t> </a:t>
            </a:r>
            <a:r>
              <a:rPr lang="ru-RU" sz="1800" b="1" dirty="0"/>
              <a:t>произведения</a:t>
            </a:r>
            <a:r>
              <a:rPr lang="ru-RU" sz="1800" b="1" dirty="0" smtClean="0"/>
              <a:t>.)</a:t>
            </a:r>
            <a:endParaRPr lang="ru-RU" sz="1800" b="1" dirty="0"/>
          </a:p>
          <a:p>
            <a:r>
              <a:rPr lang="ru-RU" sz="1800" b="1" dirty="0"/>
              <a:t>Золотая капля. </a:t>
            </a:r>
            <a:r>
              <a:rPr lang="ru-RU" sz="1800" b="1" dirty="0" smtClean="0"/>
              <a:t>Сказка</a:t>
            </a:r>
          </a:p>
          <a:p>
            <a:r>
              <a:rPr lang="ru-RU" sz="1800" b="1" dirty="0" smtClean="0"/>
              <a:t>Искорки</a:t>
            </a:r>
            <a:r>
              <a:rPr lang="ru-RU" sz="1800" b="1" dirty="0"/>
              <a:t>. Поэма и стихи</a:t>
            </a:r>
            <a:r>
              <a:rPr lang="ru-RU" sz="1800" b="1" dirty="0" smtClean="0"/>
              <a:t>.</a:t>
            </a:r>
            <a:endParaRPr lang="ru-RU" sz="1800" b="1" dirty="0"/>
          </a:p>
          <a:p>
            <a:r>
              <a:rPr lang="ru-RU" sz="1800" b="1" dirty="0"/>
              <a:t>Память. Стихи и </a:t>
            </a:r>
            <a:r>
              <a:rPr lang="ru-RU" sz="1800" b="1" dirty="0" smtClean="0"/>
              <a:t>поэмы</a:t>
            </a:r>
          </a:p>
          <a:p>
            <a:r>
              <a:rPr lang="ru-RU" sz="1800" b="1" dirty="0" smtClean="0"/>
              <a:t>Мальчик</a:t>
            </a:r>
            <a:r>
              <a:rPr lang="ru-RU" sz="1800" b="1" dirty="0"/>
              <a:t>, который видел </a:t>
            </a:r>
            <a:r>
              <a:rPr lang="ru-RU" sz="1800" b="1" dirty="0" smtClean="0"/>
              <a:t>Ленина</a:t>
            </a:r>
          </a:p>
          <a:p>
            <a:r>
              <a:rPr lang="ru-RU" sz="1800" b="1" dirty="0" err="1" smtClean="0"/>
              <a:t>Аксэскэ</a:t>
            </a:r>
            <a:r>
              <a:rPr lang="ru-RU" sz="1800" b="1" dirty="0"/>
              <a:t>. Повесть, рассказы и очерки</a:t>
            </a:r>
            <a:r>
              <a:rPr lang="ru-RU" sz="18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913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93</TotalTime>
  <Words>133</Words>
  <Application>Microsoft Office PowerPoint</Application>
  <PresentationFormat>Экран (4:3)</PresentationFormat>
  <Paragraphs>23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Эркер</vt:lpstr>
      <vt:lpstr>Баязит Гаязович Бикбаев</vt:lpstr>
      <vt:lpstr>Презентация PowerPoint</vt:lpstr>
      <vt:lpstr>Биография</vt:lpstr>
      <vt:lpstr>Память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Баязит Гаязович Бикбаев</dc:title>
  <dc:creator>Павел Токарев</dc:creator>
  <cp:lastModifiedBy>Павел</cp:lastModifiedBy>
  <cp:revision>6</cp:revision>
  <dcterms:created xsi:type="dcterms:W3CDTF">2015-02-03T19:58:47Z</dcterms:created>
  <dcterms:modified xsi:type="dcterms:W3CDTF">2015-03-18T22:34:36Z</dcterms:modified>
</cp:coreProperties>
</file>